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97" r:id="rId9"/>
    <p:sldId id="266" r:id="rId10"/>
    <p:sldId id="276" r:id="rId11"/>
    <p:sldId id="275" r:id="rId12"/>
    <p:sldId id="288" r:id="rId13"/>
    <p:sldId id="289" r:id="rId14"/>
    <p:sldId id="292" r:id="rId15"/>
    <p:sldId id="298" r:id="rId16"/>
    <p:sldId id="299" r:id="rId17"/>
    <p:sldId id="290" r:id="rId18"/>
    <p:sldId id="291" r:id="rId19"/>
    <p:sldId id="295" r:id="rId20"/>
    <p:sldId id="296" r:id="rId21"/>
    <p:sldId id="265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46" d="100"/>
          <a:sy n="46" d="100"/>
        </p:scale>
        <p:origin x="3544" y="1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5.png"/><Relationship Id="rId10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45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2612125" y="3926215"/>
            <a:ext cx="400110" cy="3720219"/>
            <a:chOff x="2412070" y="3926215"/>
            <a:chExt cx="400110" cy="372021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56351" y="3926215"/>
              <a:ext cx="6915" cy="30903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5400000">
              <a:off x="2266517" y="7100772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2"/>
          <a:stretch/>
        </p:blipFill>
        <p:spPr>
          <a:xfrm>
            <a:off x="-762000" y="3609473"/>
            <a:ext cx="3657600" cy="34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64695"/>
            <a:ext cx="36576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81" y="3926215"/>
            <a:ext cx="3204411" cy="320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48" y="145026"/>
            <a:ext cx="3204411" cy="320441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095654" y="3926215"/>
            <a:ext cx="400110" cy="1481367"/>
            <a:chOff x="2053865" y="3926215"/>
            <a:chExt cx="400110" cy="148136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29487" y="3926215"/>
              <a:ext cx="1443" cy="9797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5400000">
              <a:off x="1956402" y="4910010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353889" y="3943709"/>
            <a:ext cx="400110" cy="3428339"/>
            <a:chOff x="2240791" y="3926215"/>
            <a:chExt cx="400110" cy="342833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2419111" y="3926215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1599910" y="6313564"/>
              <a:ext cx="1681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2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18335" y="1940503"/>
            <a:ext cx="338554" cy="856684"/>
            <a:chOff x="2160124" y="1940503"/>
            <a:chExt cx="338554" cy="85668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314553" y="1940503"/>
              <a:ext cx="801" cy="85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5400000">
              <a:off x="2072760" y="2217793"/>
              <a:ext cx="5132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01204" y="1320538"/>
            <a:ext cx="338554" cy="1830890"/>
            <a:chOff x="2365577" y="1322417"/>
            <a:chExt cx="338554" cy="1830890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2520871" y="1322417"/>
              <a:ext cx="3326" cy="18308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5400000">
              <a:off x="1843799" y="2088166"/>
              <a:ext cx="13821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89358" y="89314"/>
            <a:ext cx="338554" cy="3063993"/>
            <a:chOff x="2500893" y="84354"/>
            <a:chExt cx="338554" cy="306399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658349" y="84354"/>
              <a:ext cx="11590" cy="3063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5400000">
              <a:off x="2375858" y="1498953"/>
              <a:ext cx="5886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6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 flipH="1">
            <a:off x="2053865" y="4419894"/>
            <a:ext cx="105023" cy="1050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 flipH="1">
            <a:off x="2105386" y="2007659"/>
            <a:ext cx="121827" cy="1050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=2.08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12" y="475600"/>
                <a:ext cx="12373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080912" y="18980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=1.73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00" y="1496925"/>
                <a:ext cx="123739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42000" y="121112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=1.44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02" y="2603218"/>
                <a:ext cx="123739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133902" y="231742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=1.56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30" y="4256448"/>
                <a:ext cx="123739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158730" y="39706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low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=1.34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18" y="5277773"/>
                <a:ext cx="123739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19818" y="499197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intermediate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=1.21</m:t>
                      </m:r>
                    </m:oMath>
                  </m:oMathPara>
                </a14:m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20" y="6384066"/>
                <a:ext cx="123739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6211720" y="609827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Yu Gothic" charset="-128"/>
                <a:ea typeface="Yu Gothic" charset="-128"/>
                <a:cs typeface="Yu Gothic" charset="-128"/>
              </a:rPr>
              <a:t>high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79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b="20736"/>
          <a:stretch/>
        </p:blipFill>
        <p:spPr>
          <a:xfrm>
            <a:off x="403934" y="38101"/>
            <a:ext cx="9654465" cy="442926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-372645" y="-1846773"/>
            <a:ext cx="16064746" cy="6761743"/>
            <a:chOff x="-372645" y="-1846773"/>
            <a:chExt cx="16064746" cy="6761743"/>
          </a:xfrm>
        </p:grpSpPr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06052" y="-1808673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752" y="298046"/>
                  <a:ext cx="223509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0" t="-10000" r="-163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942433" y="2001587"/>
              <a:ext cx="40013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amino-acid identity per site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1621727" y="1447273"/>
              <a:ext cx="4070374" cy="1809304"/>
              <a:chOff x="6874322" y="5371946"/>
              <a:chExt cx="4070374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874322" y="5371946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6966615" y="5738621"/>
                <a:ext cx="3978081" cy="1442629"/>
                <a:chOff x="6966615" y="5738621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6966615" y="5738621"/>
                  <a:ext cx="1323552" cy="430887"/>
                  <a:chOff x="5215865" y="5930109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5215865" y="5988770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426612" y="5930109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6966615" y="6750363"/>
                  <a:ext cx="3978081" cy="430887"/>
                  <a:chOff x="6180752" y="6317631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180752" y="6380973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06652" y="6317631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4" t="-10000" r="-1301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966615" y="6076927"/>
                  <a:ext cx="1097528" cy="430887"/>
                  <a:chOff x="6242435" y="5923759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6242435" y="5988770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453182" y="5923759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6966615" y="6415233"/>
                  <a:ext cx="1823498" cy="430887"/>
                  <a:chOff x="7671356" y="5917409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7671356" y="5988770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82105" y="5917409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06" t="-10000"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7" name="Group 46"/>
            <p:cNvGrpSpPr/>
            <p:nvPr/>
          </p:nvGrpSpPr>
          <p:grpSpPr>
            <a:xfrm>
              <a:off x="3271855" y="-1817157"/>
              <a:ext cx="628698" cy="2558434"/>
              <a:chOff x="3271855" y="-1783273"/>
              <a:chExt cx="628698" cy="25584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71855" y="376385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65631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06629" y="-1617984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113765" y="-1823332"/>
              <a:ext cx="628698" cy="2564609"/>
              <a:chOff x="5113765" y="-1783273"/>
              <a:chExt cx="628698" cy="256460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1376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03744" y="-178327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419"/>
              <a:stretch/>
            </p:blipFill>
            <p:spPr>
              <a:xfrm>
                <a:off x="5204268" y="-1611809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1443762" y="-1800413"/>
              <a:ext cx="628698" cy="2541690"/>
              <a:chOff x="1443762" y="-1795973"/>
              <a:chExt cx="628698" cy="25416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43762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3418" y="-17959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07" r="40319"/>
              <a:stretch/>
            </p:blipFill>
            <p:spPr>
              <a:xfrm>
                <a:off x="1546625" y="-1647428"/>
                <a:ext cx="422973" cy="239314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8790873" y="-1823333"/>
              <a:ext cx="628698" cy="2564610"/>
              <a:chOff x="8790873" y="-1783273"/>
              <a:chExt cx="628698" cy="25646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790873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529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851"/>
              <a:stretch/>
            </p:blipFill>
            <p:spPr>
              <a:xfrm>
                <a:off x="8856859" y="-1611808"/>
                <a:ext cx="407116" cy="239314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938905" y="-1846773"/>
              <a:ext cx="628698" cy="2588050"/>
              <a:chOff x="6938905" y="-1783273"/>
              <a:chExt cx="628698" cy="2588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938905" y="370771"/>
                <a:ext cx="628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0.12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0747" y="-178327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348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83" t="410" r="5943" b="-410"/>
              <a:stretch/>
            </p:blipFill>
            <p:spPr>
              <a:xfrm>
                <a:off x="7057723" y="-1588368"/>
                <a:ext cx="422973" cy="23931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800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40060</TotalTime>
  <Words>646</Words>
  <Application>Microsoft Macintosh PowerPoint</Application>
  <PresentationFormat>Widescreen</PresentationFormat>
  <Paragraphs>287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182</cp:revision>
  <dcterms:created xsi:type="dcterms:W3CDTF">2017-11-03T19:06:03Z</dcterms:created>
  <dcterms:modified xsi:type="dcterms:W3CDTF">2018-02-27T00:16:18Z</dcterms:modified>
</cp:coreProperties>
</file>